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LvqFpRYB6f/RZ40HrGJL9KxG3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80600" y="1589625"/>
            <a:ext cx="118308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5400"/>
              <a:buFont typeface="Arial"/>
              <a:buNone/>
            </a:pPr>
            <a:r>
              <a:rPr b="0" i="0" lang="uk-UA" sz="5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Соціальний діалог – ключ до ефективного розвитку національної системи кваліфікацій</a:t>
            </a:r>
            <a:endParaRPr sz="5400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5431954"/>
            <a:ext cx="9144000" cy="9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uk-UA"/>
              <a:t>Vidmantas Tūtlys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uk-UA"/>
              <a:t>Vytautas Magnus University, Institute of Educational Research, Lithuania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1202375" y="365125"/>
            <a:ext cx="10151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uk-UA"/>
              <a:t>Чим є соціальний діалог в контексті розвитку національної системи кваліфікацій?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2256300"/>
            <a:ext cx="10962900" cy="39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uk-UA"/>
              <a:t>Стійкий </a:t>
            </a:r>
            <a:r>
              <a:rPr lang="uk-UA"/>
              <a:t>механізм обговорення і погодження між зацікавленими сторонами (державою, роботодавцями, профспілками, професійними організаціями, освітніми та навчальними закладами), який </a:t>
            </a:r>
            <a:r>
              <a:rPr b="1" lang="uk-UA"/>
              <a:t>визначає стратегічні напрями розвитку системи кваліфікацій, забезпечує прозоре інституційне регулювання і безперебійне функціонування механізмів </a:t>
            </a:r>
            <a:r>
              <a:rPr b="1" i="1" lang="uk-UA"/>
              <a:t>розробки кваліфікацій, процесів навчання, оцінювання компетентностей і забезпечення якості кваліфікацій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1172700" y="279000"/>
            <a:ext cx="10670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1" lang="uk-UA"/>
            </a:br>
            <a:r>
              <a:rPr b="1" lang="uk-UA"/>
              <a:t>Проблеми і виклики соціального діалогу з питань функціонування національної системи кваліфікацій в пост-радянських країнах Центральної і Східної Європи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2549400"/>
            <a:ext cx="10515600" cy="41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Соціальний діалог ініціюється і очолюється урядом (державними органами влади)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Більш активно відбувається на національному рівні і не розвивається на регіональному, галузевому рівнях та на рівні стейкхолдерів національної системи кваліфікацій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Незбалансована участь зацікавлених сторін: уряд і роботодавці беруть на себе ініціативу і відповідальність, всі інші сторони (за виключенням закладів освіти) долучаються в набагато меншій мірі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Висока залежність від зовнішнього (ЄС) фінансування і пов'язаних з цим проектів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1128150" y="365125"/>
            <a:ext cx="10225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uk-UA"/>
              <a:t>Новітні тенденції розвитку соціального діалогу по системам кваліфікацій в країнах Центральної і Східної Європи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21225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Підвищений інтерес та участь роботодавців в розробці професійних стандартів (усунення невідповідності навичок з потребами ринку праці) і просування навчання на робочому місці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Делегування впровадження і розробки (забезпечення якості) професійних стандартів і кваліфікацій тристороннім галузевим органам (які досить часто суттєво обмежені в ресурсах та не мають достатніх повноважень для прийняття рішень)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Національні кваліфікаційні агенції та пов'язані з ними органи державної влади, які беруть на себе відповідальність за організацію соціального діалогу по національній системі кваліфікацій, створюються чи функціонують на багатосторонній основі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1335975" y="365125"/>
            <a:ext cx="10017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uk-UA"/>
              <a:t>Чому варто вчитися у країн Центральної і Східної Європи щодо розвитку соціального діалогу в сфері систем кваліфікацій?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924071" y="2234868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Вирішальне значення має наявність довгострокової стратегії розвитку системи кваліфікацій, підкріпленої виділеними для цього ресурсами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Важливість діяльності по підтриманню соціального діалогу на всіх рівнях і у всіх процесах функціонування системи кваліфікацій: покращання доступу до участі працівників та національному рівні, накопичення потенціалу і підтримка менш активних зацікавлених сторін (учасників), сприяння ініціативам на місцевому рівні і галузеве соціальне партнерство в сфері професійного навчання (дуальна освіта, наставництво)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uk-UA"/>
              <a:t>Вплив галузевого підходу при розробці системи кваліфікацій (галузеві рамки кваліфікацій і галузеві професійні стандарти) для розвитку соціального діалогу в системах кваліфікацій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10776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uk-UA"/>
              <a:t>Дякую за увагу!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3161800"/>
            <a:ext cx="10515600" cy="30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/>
              <a:t>Vidmantas Tūtlys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/>
              <a:t>Vytautas Magnus University, Institute of Educational Research, Lithuania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uk-UA"/>
              <a:t>vidmantas.tutlys@gmail.com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2021-11-24T15:24:40Z</dcterms:created>
  <dc:creator>Vidmantas Tutlys</dc:creator>
</cp:coreProperties>
</file>